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10:03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10:03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737350" cy="1107996"/>
          </a:xfrm>
        </p:spPr>
        <p:txBody>
          <a:bodyPr/>
          <a:lstStyle/>
          <a:p>
            <a:r>
              <a:rPr lang="es-ES" dirty="0"/>
              <a:t>IA aplicada a la ciberseguridad</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Enrique Catalá Bañuls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it-IT" dirty="0"/>
              <a:t>Microsoft Data Platform MVP | Data &amp; AI technical lead at @VerneGroup</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60</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Wingdings</vt:lpstr>
      <vt:lpstr>Myriad Pro</vt:lpstr>
      <vt:lpstr>Arial</vt:lpstr>
      <vt:lpstr>Lufga</vt:lpstr>
      <vt:lpstr>Segoe UI</vt:lpstr>
      <vt:lpstr>Consolas</vt:lpstr>
      <vt:lpstr>White Template</vt:lpstr>
      <vt:lpstr>CorelDRAW</vt:lpstr>
      <vt:lpstr>Presentación de PowerPoint</vt:lpstr>
      <vt:lpstr>IA aplicada a la ciberseguridad</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2022-03-14T21:03:46Z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